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75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73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1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8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2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4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0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63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55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5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21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450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9565" y="854076"/>
            <a:ext cx="10782300" cy="3352800"/>
          </a:xfrm>
        </p:spPr>
        <p:txBody>
          <a:bodyPr/>
          <a:lstStyle/>
          <a:p>
            <a:r>
              <a:rPr lang="es-MX" dirty="0" smtClean="0"/>
              <a:t>ENCUENTRA LA PAREJA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84944" y="4571997"/>
            <a:ext cx="2062809" cy="1229281"/>
          </a:xfrm>
        </p:spPr>
        <p:txBody>
          <a:bodyPr/>
          <a:lstStyle/>
          <a:p>
            <a:r>
              <a:rPr lang="es-MX" dirty="0" smtClean="0"/>
              <a:t>INICIO </a:t>
            </a:r>
            <a:endParaRPr lang="es-MX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7622105" y="4571997"/>
            <a:ext cx="2062809" cy="1229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SALIR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370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14" y="508848"/>
            <a:ext cx="2027911" cy="151313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03" y="4608489"/>
            <a:ext cx="2027911" cy="151313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47" y="508849"/>
            <a:ext cx="2027911" cy="151313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04" y="2490049"/>
            <a:ext cx="2027911" cy="151313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46" y="2490048"/>
            <a:ext cx="2027911" cy="151313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960" y="508849"/>
            <a:ext cx="2027911" cy="151313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46" y="4608488"/>
            <a:ext cx="2027911" cy="151313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880" y="508849"/>
            <a:ext cx="2027911" cy="151313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881" y="2490048"/>
            <a:ext cx="2027910" cy="151313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961" y="4608487"/>
            <a:ext cx="2027910" cy="1513133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880" y="4608487"/>
            <a:ext cx="2027911" cy="151313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961" y="2490048"/>
            <a:ext cx="2027911" cy="151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2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14" y="508848"/>
            <a:ext cx="2027911" cy="151313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03" y="4608489"/>
            <a:ext cx="2027911" cy="151313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03" y="2629768"/>
            <a:ext cx="2027911" cy="1513133"/>
          </a:xfrm>
          <a:prstGeom prst="rect">
            <a:avLst/>
          </a:prstGeom>
        </p:spPr>
      </p:pic>
      <p:sp>
        <p:nvSpPr>
          <p:cNvPr id="6" name="Rectángulo redondeado 5"/>
          <p:cNvSpPr/>
          <p:nvPr/>
        </p:nvSpPr>
        <p:spPr>
          <a:xfrm>
            <a:off x="732930" y="420832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  <a:endParaRPr lang="es-MX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647192" y="2527093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</a:t>
            </a:r>
            <a:endParaRPr lang="es-MX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642332" y="4532971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9</a:t>
            </a:r>
            <a:endParaRPr lang="es-MX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698" y="576030"/>
            <a:ext cx="2027911" cy="151313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46" y="2490048"/>
            <a:ext cx="2027911" cy="151313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960" y="508849"/>
            <a:ext cx="2027911" cy="1513133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46" y="4608488"/>
            <a:ext cx="2027911" cy="1513133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880" y="508849"/>
            <a:ext cx="2027911" cy="151313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881" y="2490048"/>
            <a:ext cx="2027910" cy="1513133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961" y="4608487"/>
            <a:ext cx="2027910" cy="151313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880" y="4608487"/>
            <a:ext cx="2027911" cy="1513133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961" y="2490048"/>
            <a:ext cx="2027911" cy="1513133"/>
          </a:xfrm>
          <a:prstGeom prst="rect">
            <a:avLst/>
          </a:prstGeom>
        </p:spPr>
      </p:pic>
      <p:sp>
        <p:nvSpPr>
          <p:cNvPr id="19" name="Rectángulo redondeado 18"/>
          <p:cNvSpPr/>
          <p:nvPr/>
        </p:nvSpPr>
        <p:spPr>
          <a:xfrm>
            <a:off x="3389086" y="441665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endParaRPr lang="es-MX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3376296" y="2439363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6</a:t>
            </a:r>
            <a:endParaRPr lang="es-MX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8798010" y="2422865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8</a:t>
            </a:r>
            <a:endParaRPr lang="es-MX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5997928" y="2422865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7</a:t>
            </a:r>
            <a:endParaRPr lang="es-MX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8798010" y="382457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4</a:t>
            </a:r>
            <a:endParaRPr lang="es-MX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6045242" y="441665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  <a:endParaRPr lang="es-MX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3320130" y="4519452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10</a:t>
            </a:r>
            <a:endParaRPr lang="es-MX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5946884" y="4530799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11</a:t>
            </a:r>
            <a:endParaRPr lang="es-MX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8798010" y="4551006"/>
            <a:ext cx="2359810" cy="164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12</a:t>
            </a:r>
            <a:endParaRPr lang="es-MX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48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1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4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00"/>
                            </p:stCondLst>
                            <p:childTnLst>
                              <p:par>
                                <p:cTn id="170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0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3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500"/>
                            </p:stCondLst>
                            <p:childTnLst>
                              <p:par>
                                <p:cTn id="216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4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5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7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9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1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6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500"/>
                            </p:stCondLst>
                            <p:childTnLst>
                              <p:par>
                                <p:cTn id="239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xit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9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500"/>
                            </p:stCondLst>
                            <p:childTnLst>
                              <p:par>
                                <p:cTn id="262" presetID="26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81" tmFilter="0, 0; 0.125,0.2665; 0.25,0.4; 0.375,0.465; 0.5,0.5;  0.625,0.535; 0.75,0.6; 0.875,0.7335; 1,1">
                                          <p:stCondLst>
                                            <p:cond delay="81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0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1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3" dur="1" decel="50000">
                                          <p:stCondLst>
                                            <p:cond delay="16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5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7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theme/theme1.xml><?xml version="1.0" encoding="utf-8"?>
<a:theme xmlns:a="http://schemas.openxmlformats.org/drawingml/2006/main" name="Metropolitana">
  <a:themeElements>
    <a:clrScheme name="Metropolitana">
      <a:dk1>
        <a:srgbClr val="000000"/>
      </a:dk1>
      <a:lt1>
        <a:srgbClr val="FFFFFF"/>
      </a:lt1>
      <a:dk2>
        <a:srgbClr val="303034"/>
      </a:dk2>
      <a:lt2>
        <a:srgbClr val="DFDFE4"/>
      </a:lt2>
      <a:accent1>
        <a:srgbClr val="00AEEF"/>
      </a:accent1>
      <a:accent2>
        <a:srgbClr val="8CC600"/>
      </a:accent2>
      <a:accent3>
        <a:srgbClr val="FFBE00"/>
      </a:accent3>
      <a:accent4>
        <a:srgbClr val="FF0097"/>
      </a:accent4>
      <a:accent5>
        <a:srgbClr val="0071BC"/>
      </a:accent5>
      <a:accent6>
        <a:srgbClr val="FF8600"/>
      </a:accent6>
      <a:hlink>
        <a:srgbClr val="2424F0"/>
      </a:hlink>
      <a:folHlink>
        <a:srgbClr val="808080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9FF7CA0D-8839-4012-B51C-B152F9BD65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TM03457491[[fn=Metrópoli]]</Template>
  <TotalTime>428</TotalTime>
  <Words>17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 Light</vt:lpstr>
      <vt:lpstr>Metropolitana</vt:lpstr>
      <vt:lpstr>ENCUENTRA LA PAREJA 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ENCUENTRA LA PAREJA</dc:title>
  <dc:creator>camila gomez</dc:creator>
  <cp:lastModifiedBy>camila gomez</cp:lastModifiedBy>
  <cp:revision>15</cp:revision>
  <dcterms:created xsi:type="dcterms:W3CDTF">2016-02-29T12:27:06Z</dcterms:created>
  <dcterms:modified xsi:type="dcterms:W3CDTF">2016-03-14T15:19:33Z</dcterms:modified>
</cp:coreProperties>
</file>